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D0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000"/>
  </p:normalViewPr>
  <p:slideViewPr>
    <p:cSldViewPr snapToGrid="0" snapToObjects="1">
      <p:cViewPr varScale="1">
        <p:scale>
          <a:sx n="69" d="100"/>
          <a:sy n="69" d="100"/>
        </p:scale>
        <p:origin x="-536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730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502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6558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218144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254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117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9933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2700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406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198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386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289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745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366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301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2810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3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1220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8CFFAAC-E3D7-064F-AB36-2986CFB64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565" y="1875099"/>
            <a:ext cx="7418066" cy="19839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Проект «</a:t>
            </a:r>
            <a:r>
              <a:rPr lang="en-US" dirty="0"/>
              <a:t>Scarlet Before Black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72C9C7F-67AD-AD44-9928-3045ED5B5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2628" y="4788276"/>
            <a:ext cx="2452527" cy="1445763"/>
          </a:xfrm>
        </p:spPr>
        <p:txBody>
          <a:bodyPr>
            <a:normAutofit fontScale="92500"/>
          </a:bodyPr>
          <a:lstStyle/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Авторы проекта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Базаров Тимур</a:t>
            </a: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Пак Платон</a:t>
            </a:r>
          </a:p>
          <a:p>
            <a:pPr>
              <a:lnSpc>
                <a:spcPct val="70000"/>
              </a:lnSpc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Лобанова Ольга</a:t>
            </a:r>
          </a:p>
        </p:txBody>
      </p:sp>
    </p:spTree>
    <p:extLst>
      <p:ext uri="{BB962C8B-B14F-4D97-AF65-F5344CB8AC3E}">
        <p14:creationId xmlns:p14="http://schemas.microsoft.com/office/powerpoint/2010/main" xmlns="" val="224526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669C828-8385-C345-8814-1422FF5A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763" y="659755"/>
            <a:ext cx="4229257" cy="843665"/>
          </a:xfrm>
        </p:spPr>
        <p:txBody>
          <a:bodyPr>
            <a:normAutofit/>
          </a:bodyPr>
          <a:lstStyle/>
          <a:p>
            <a:r>
              <a:rPr lang="ru-RU" sz="4000" dirty="0"/>
              <a:t>Описание игры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1EB0C9-FB07-4142-85FF-67A470321A8B}"/>
              </a:ext>
            </a:extLst>
          </p:cNvPr>
          <p:cNvSpPr txBox="1"/>
          <p:nvPr/>
        </p:nvSpPr>
        <p:spPr>
          <a:xfrm>
            <a:off x="1053296" y="2013228"/>
            <a:ext cx="10336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Жанр игры – классический </a:t>
            </a:r>
            <a:r>
              <a:rPr lang="en-US" sz="2000" dirty="0" smtClean="0"/>
              <a:t>rogue - like</a:t>
            </a:r>
            <a:endParaRPr lang="ru-RU" sz="2000" dirty="0" smtClean="0"/>
          </a:p>
          <a:p>
            <a:endParaRPr lang="ru-RU" sz="2000" dirty="0" smtClean="0"/>
          </a:p>
          <a:p>
            <a:r>
              <a:rPr lang="ru-RU" sz="2000" dirty="0" err="1" smtClean="0"/>
              <a:t>Геймплей</a:t>
            </a:r>
            <a:r>
              <a:rPr lang="ru-RU" sz="2000" dirty="0" smtClean="0"/>
              <a:t> </a:t>
            </a:r>
            <a:r>
              <a:rPr lang="ru-RU" sz="2000" dirty="0"/>
              <a:t>игры - прохождение комнат. Каждая комната представляет собой прямоугольную область, выбирающуюся случайно.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Цикл комнат - </a:t>
            </a:r>
            <a:r>
              <a:rPr lang="ru-RU" sz="2000" dirty="0" smtClean="0"/>
              <a:t>5 </a:t>
            </a:r>
            <a:r>
              <a:rPr lang="ru-RU" sz="2000" dirty="0"/>
              <a:t>комнат. В обычной комнате может быть поле боя с врагами или случайный предмет.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Через каждые </a:t>
            </a:r>
            <a:r>
              <a:rPr lang="ru-RU" sz="2000" dirty="0" smtClean="0"/>
              <a:t>4</a:t>
            </a:r>
            <a:r>
              <a:rPr lang="ru-RU" sz="2000" dirty="0" smtClean="0"/>
              <a:t> </a:t>
            </a:r>
            <a:r>
              <a:rPr lang="ru-RU" sz="2000" dirty="0"/>
              <a:t>обычных </a:t>
            </a:r>
            <a:r>
              <a:rPr lang="ru-RU" sz="2000" dirty="0" smtClean="0"/>
              <a:t>комнаты </a:t>
            </a:r>
            <a:r>
              <a:rPr lang="ru-RU" sz="2000" dirty="0"/>
              <a:t>появляется комната с боссом.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682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665" y="401469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CEFCDDF-DD58-DF45-99CF-D9801A29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2" y="1766977"/>
            <a:ext cx="6718211" cy="4043513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7E45D9-F28D-234E-BC4A-0ABB2377323B}"/>
              </a:ext>
            </a:extLst>
          </p:cNvPr>
          <p:cNvSpPr txBox="1"/>
          <p:nvPr/>
        </p:nvSpPr>
        <p:spPr>
          <a:xfrm>
            <a:off x="7650866" y="1909824"/>
            <a:ext cx="3958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запуске игры открывается стартовое окно с её названием.</a:t>
            </a:r>
          </a:p>
          <a:p>
            <a:endParaRPr lang="ru-RU" dirty="0"/>
          </a:p>
          <a:p>
            <a:r>
              <a:rPr lang="ru-RU" dirty="0"/>
              <a:t>Для того, чтобы начать игру достаточно нажать любую клавишу на клавиатуре или кнопку мыши.</a:t>
            </a:r>
          </a:p>
        </p:txBody>
      </p:sp>
    </p:spTree>
    <p:extLst>
      <p:ext uri="{BB962C8B-B14F-4D97-AF65-F5344CB8AC3E}">
        <p14:creationId xmlns:p14="http://schemas.microsoft.com/office/powerpoint/2010/main" xmlns="" val="346470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8984A0C-EC8B-BF43-BC84-57C197C2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96" y="1413335"/>
            <a:ext cx="4059400" cy="4823278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B956B0-376C-074F-B88E-89721AB04865}"/>
              </a:ext>
            </a:extLst>
          </p:cNvPr>
          <p:cNvSpPr txBox="1"/>
          <p:nvPr/>
        </p:nvSpPr>
        <p:spPr>
          <a:xfrm>
            <a:off x="5370653" y="1574157"/>
            <a:ext cx="59493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начале игры случайным образом выбирается комната, в которой могут находится либо враги, либо специальные предметы – артефакты. </a:t>
            </a:r>
          </a:p>
          <a:p>
            <a:endParaRPr lang="ru-RU" sz="2000" dirty="0"/>
          </a:p>
          <a:p>
            <a:r>
              <a:rPr lang="ru-RU" sz="2000" dirty="0"/>
              <a:t>При подборе артефактов нажатием клавиши пробел игрок может улучшить свои показатели и</a:t>
            </a:r>
            <a:r>
              <a:rPr lang="en-US" sz="2000" dirty="0"/>
              <a:t>/</a:t>
            </a:r>
            <a:r>
              <a:rPr lang="ru-RU" sz="2000" dirty="0"/>
              <a:t>или свойства оружия.</a:t>
            </a:r>
          </a:p>
          <a:p>
            <a:endParaRPr lang="ru-RU" sz="2000" dirty="0"/>
          </a:p>
          <a:p>
            <a:r>
              <a:rPr lang="ru-RU" sz="2000" dirty="0"/>
              <a:t>После зачистки уровня (т.е. после убийства всех врагов) случайно выбирается другая комната.</a:t>
            </a:r>
          </a:p>
        </p:txBody>
      </p:sp>
    </p:spTree>
    <p:extLst>
      <p:ext uri="{BB962C8B-B14F-4D97-AF65-F5344CB8AC3E}">
        <p14:creationId xmlns:p14="http://schemas.microsoft.com/office/powerpoint/2010/main" xmlns="" val="403199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AAC98D6-77E7-D345-ACCE-9F12E4036A88}"/>
              </a:ext>
            </a:extLst>
          </p:cNvPr>
          <p:cNvSpPr txBox="1"/>
          <p:nvPr/>
        </p:nvSpPr>
        <p:spPr>
          <a:xfrm>
            <a:off x="4033778" y="1333988"/>
            <a:ext cx="517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/>
              <a:t>Существует два типа врагов</a:t>
            </a:r>
            <a:r>
              <a:rPr lang="en-US" sz="2000" u="sng" dirty="0"/>
              <a:t>:</a:t>
            </a:r>
            <a:endParaRPr lang="ru-RU" sz="2000" u="sng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FDE7C775-DDCC-B24B-B622-4718A7A0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31" y="2638464"/>
            <a:ext cx="991163" cy="99116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15E07BB2-E372-D545-A3C6-D87BC797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15" y="2638463"/>
            <a:ext cx="991163" cy="9911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BAE68844-E853-884B-8A39-DC3A26278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013" y="2638463"/>
            <a:ext cx="991163" cy="99116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5C24DF7E-6EE0-A74D-9325-0470F9A4B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344" y="2575816"/>
            <a:ext cx="1008725" cy="1008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76EC10F-9CDD-584E-B294-FC0033146FFC}"/>
              </a:ext>
            </a:extLst>
          </p:cNvPr>
          <p:cNvSpPr txBox="1"/>
          <p:nvPr/>
        </p:nvSpPr>
        <p:spPr>
          <a:xfrm>
            <a:off x="2217154" y="3784921"/>
            <a:ext cx="165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ru-RU" dirty="0"/>
              <a:t>кусающие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E915C7-1426-0A4A-AFBC-7D86B602A1B8}"/>
              </a:ext>
            </a:extLst>
          </p:cNvPr>
          <p:cNvSpPr txBox="1"/>
          <p:nvPr/>
        </p:nvSpPr>
        <p:spPr>
          <a:xfrm>
            <a:off x="8103200" y="3784920"/>
            <a:ext cx="187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</a:t>
            </a:r>
            <a:r>
              <a:rPr lang="ru-RU" dirty="0"/>
              <a:t>стреляющие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2D11C66-AD9C-8C4C-AD2C-1061BC5CE0A8}"/>
              </a:ext>
            </a:extLst>
          </p:cNvPr>
          <p:cNvSpPr txBox="1"/>
          <p:nvPr/>
        </p:nvSpPr>
        <p:spPr>
          <a:xfrm>
            <a:off x="1354237" y="4734046"/>
            <a:ext cx="665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Информация о них хранится в двух </a:t>
            </a:r>
            <a:r>
              <a:rPr lang="en-US" sz="2000" dirty="0"/>
              <a:t>csv</a:t>
            </a:r>
            <a:r>
              <a:rPr lang="ru-RU" sz="2000" dirty="0"/>
              <a:t>-файлах.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xmlns="" id="{4C728ADC-497F-8446-8E70-6870E2DDD4E5}"/>
              </a:ext>
            </a:extLst>
          </p:cNvPr>
          <p:cNvCxnSpPr>
            <a:cxnSpLocks/>
          </p:cNvCxnSpPr>
          <p:nvPr/>
        </p:nvCxnSpPr>
        <p:spPr>
          <a:xfrm flipH="1">
            <a:off x="4225921" y="1864583"/>
            <a:ext cx="1255852" cy="75859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xmlns="" id="{7F9B27A9-38C8-2943-945D-119BE7ED31E3}"/>
              </a:ext>
            </a:extLst>
          </p:cNvPr>
          <p:cNvCxnSpPr>
            <a:cxnSpLocks/>
          </p:cNvCxnSpPr>
          <p:nvPr/>
        </p:nvCxnSpPr>
        <p:spPr>
          <a:xfrm rot="14700000" flipH="1">
            <a:off x="6601925" y="1884138"/>
            <a:ext cx="1255852" cy="75859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5184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A419D18-A305-B546-90DA-C9F99198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" t="3225" r="174" b="244"/>
          <a:stretch/>
        </p:blipFill>
        <p:spPr>
          <a:xfrm>
            <a:off x="509287" y="1469985"/>
            <a:ext cx="6220742" cy="4548851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F4C0C3-68EF-A744-9570-0D34D4180547}"/>
              </a:ext>
            </a:extLst>
          </p:cNvPr>
          <p:cNvSpPr txBox="1"/>
          <p:nvPr/>
        </p:nvSpPr>
        <p:spPr>
          <a:xfrm>
            <a:off x="7500395" y="1551008"/>
            <a:ext cx="3993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зачистки 5-8 комнат появляется комната с боссом.</a:t>
            </a:r>
          </a:p>
          <a:p>
            <a:endParaRPr lang="ru-RU" dirty="0"/>
          </a:p>
          <a:p>
            <a:r>
              <a:rPr lang="ru-RU" dirty="0"/>
              <a:t>После победы над боссом даётся случайный предмет/оружие босса.</a:t>
            </a:r>
          </a:p>
        </p:txBody>
      </p:sp>
    </p:spTree>
    <p:extLst>
      <p:ext uri="{BB962C8B-B14F-4D97-AF65-F5344CB8AC3E}">
        <p14:creationId xmlns:p14="http://schemas.microsoft.com/office/powerpoint/2010/main" xmlns="" val="298704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D0444F3-9215-FA4A-89A8-5BFECB45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321" y="424618"/>
            <a:ext cx="3591358" cy="860172"/>
          </a:xfrm>
        </p:spPr>
        <p:txBody>
          <a:bodyPr>
            <a:noAutofit/>
          </a:bodyPr>
          <a:lstStyle/>
          <a:p>
            <a:r>
              <a:rPr lang="ru-RU" sz="4000" dirty="0"/>
              <a:t>Реализация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70B8D778-5590-4742-BC8A-79D50C294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"/>
          <a:stretch/>
        </p:blipFill>
        <p:spPr>
          <a:xfrm>
            <a:off x="371651" y="1620456"/>
            <a:ext cx="6908825" cy="4132523"/>
          </a:xfrm>
          <a:prstGeom prst="rect">
            <a:avLst/>
          </a:prstGeom>
          <a:effectLst>
            <a:outerShdw blurRad="469900" dist="38100" dir="2700000" sx="103000" sy="103000" algn="tl" rotWithShape="0">
              <a:schemeClr val="tx1">
                <a:alpha val="22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427642-E00F-2E4C-8569-460C109D9A18}"/>
              </a:ext>
            </a:extLst>
          </p:cNvPr>
          <p:cNvSpPr txBox="1"/>
          <p:nvPr/>
        </p:nvSpPr>
        <p:spPr>
          <a:xfrm>
            <a:off x="7616143" y="1620456"/>
            <a:ext cx="406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случае, если у игрока заканчивается здоровье, игра завершается и появляется финальное окно с количеством пройденных уровней.</a:t>
            </a:r>
          </a:p>
        </p:txBody>
      </p:sp>
    </p:spTree>
    <p:extLst>
      <p:ext uri="{BB962C8B-B14F-4D97-AF65-F5344CB8AC3E}">
        <p14:creationId xmlns:p14="http://schemas.microsoft.com/office/powerpoint/2010/main" xmlns="" val="2788916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{E27E8619-F29D-A54B-90EF-488CB54824EA}tf10001062</Template>
  <TotalTime>248</TotalTime>
  <Words>183</Words>
  <Application>Microsoft Office PowerPoint</Application>
  <PresentationFormat>Произвольный</PresentationFormat>
  <Paragraphs>34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Ион</vt:lpstr>
      <vt:lpstr>Проект «Scarlet Before Black»</vt:lpstr>
      <vt:lpstr>Описание игры</vt:lpstr>
      <vt:lpstr>Реализация</vt:lpstr>
      <vt:lpstr>Реализация</vt:lpstr>
      <vt:lpstr>Реализация</vt:lpstr>
      <vt:lpstr>Реализация</vt:lpstr>
      <vt:lpstr>Реализация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«Scarlet before black»</dc:title>
  <dc:creator>Лобанова Ольга Викторовна</dc:creator>
  <cp:lastModifiedBy>Aкрам Акрам</cp:lastModifiedBy>
  <cp:revision>5</cp:revision>
  <dcterms:created xsi:type="dcterms:W3CDTF">2023-01-14T19:34:08Z</dcterms:created>
  <dcterms:modified xsi:type="dcterms:W3CDTF">2023-01-15T08:58:50Z</dcterms:modified>
</cp:coreProperties>
</file>